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
  </p:notesMasterIdLst>
  <p:sldIdLst>
    <p:sldId id="273" r:id="rId2"/>
    <p:sldId id="256" r:id="rId3"/>
    <p:sldId id="264" r:id="rId4"/>
    <p:sldId id="265" r:id="rId5"/>
    <p:sldId id="266" r:id="rId6"/>
    <p:sldId id="267" r:id="rId7"/>
    <p:sldId id="268" r:id="rId8"/>
    <p:sldId id="269" r:id="rId9"/>
    <p:sldId id="27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1FE8AB6-257F-460D-A0F9-0F91C9EB3CF9}">
          <p14:sldIdLst>
            <p14:sldId id="273"/>
            <p14:sldId id="256"/>
            <p14:sldId id="264"/>
            <p14:sldId id="265"/>
            <p14:sldId id="266"/>
            <p14:sldId id="267"/>
            <p14:sldId id="268"/>
            <p14:sldId id="269"/>
            <p14:sldId id="272"/>
          </p14:sldIdLst>
        </p14:section>
        <p14:section name="Untitled Section" id="{30760198-E3EF-4D6E-890D-58E68744815C}">
          <p14:sldIdLst/>
        </p14:section>
        <p14:section name="Untitled Section" id="{40FBA8C5-76D6-4FFD-8020-AF7EA2B88FFC}">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DB8897-1F28-4F4F-9839-CCC9CD563539}" type="datetimeFigureOut">
              <a:rPr lang="en-US" smtClean="0"/>
              <a:t>5/4/2019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1E49BD-7054-40F0-8BE6-EA19E0BC7EC5}" type="slidenum">
              <a:rPr lang="en-US" smtClean="0"/>
              <a:t>‹#›</a:t>
            </a:fld>
            <a:endParaRPr lang="en-US" dirty="0"/>
          </a:p>
        </p:txBody>
      </p:sp>
    </p:spTree>
    <p:extLst>
      <p:ext uri="{BB962C8B-B14F-4D97-AF65-F5344CB8AC3E}">
        <p14:creationId xmlns:p14="http://schemas.microsoft.com/office/powerpoint/2010/main" val="2328728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Luc Tuymans</a:t>
            </a:r>
            <a:r>
              <a:rPr lang="en-US" baseline="0" dirty="0" smtClean="0"/>
              <a:t> did this art in 2000. Lumumba. The art is meant to provide very strong philosophical distances to historical episodes. The image is muted and dirty representing a lonely and desolate person.  The image is important because it revokes the memories of the assassination of Lumumba who was Congo’s first  democratically elected prime minister. The country went silent after his assassination as if nothing happened and that is why the image is deserted. The gaze of Lumumba in the image is not directed to the viewer rather away expressing alienation and detachment from people.</a:t>
            </a:r>
            <a:endParaRPr lang="en-US" dirty="0"/>
          </a:p>
        </p:txBody>
      </p:sp>
      <p:sp>
        <p:nvSpPr>
          <p:cNvPr id="4" name="Slide Number Placeholder 3"/>
          <p:cNvSpPr>
            <a:spLocks noGrp="1"/>
          </p:cNvSpPr>
          <p:nvPr>
            <p:ph type="sldNum" sz="quarter" idx="10"/>
          </p:nvPr>
        </p:nvSpPr>
        <p:spPr/>
        <p:txBody>
          <a:bodyPr/>
          <a:lstStyle/>
          <a:p>
            <a:fld id="{511E49BD-7054-40F0-8BE6-EA19E0BC7EC5}" type="slidenum">
              <a:rPr lang="en-US" smtClean="0"/>
              <a:t>2</a:t>
            </a:fld>
            <a:endParaRPr lang="en-US" dirty="0"/>
          </a:p>
        </p:txBody>
      </p:sp>
    </p:spTree>
    <p:extLst>
      <p:ext uri="{BB962C8B-B14F-4D97-AF65-F5344CB8AC3E}">
        <p14:creationId xmlns:p14="http://schemas.microsoft.com/office/powerpoint/2010/main" val="1929302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art on dispersion</a:t>
            </a:r>
            <a:r>
              <a:rPr lang="en-US" baseline="0" dirty="0" smtClean="0"/>
              <a:t> shows a densely layered kaleidoscopic mass of color explodes across the canvas surface. There is a clear line structure amidst the calligraphy. The image by Julie Mehretu incorporates different types of architectural designs and plans. The image represents both time and space which to the artist signify a language of the characters that existed in the post-modern landscapes. Mehretu having being born in Ethiopia does this art to show how it is important for people to identify with globalization. The art shows a connection of different cultures and races in the globalized world.</a:t>
            </a:r>
            <a:endParaRPr lang="en-US" dirty="0"/>
          </a:p>
        </p:txBody>
      </p:sp>
      <p:sp>
        <p:nvSpPr>
          <p:cNvPr id="4" name="Slide Number Placeholder 3"/>
          <p:cNvSpPr>
            <a:spLocks noGrp="1"/>
          </p:cNvSpPr>
          <p:nvPr>
            <p:ph type="sldNum" sz="quarter" idx="10"/>
          </p:nvPr>
        </p:nvSpPr>
        <p:spPr/>
        <p:txBody>
          <a:bodyPr/>
          <a:lstStyle/>
          <a:p>
            <a:fld id="{511E49BD-7054-40F0-8BE6-EA19E0BC7EC5}" type="slidenum">
              <a:rPr lang="en-US" smtClean="0"/>
              <a:t>3</a:t>
            </a:fld>
            <a:endParaRPr lang="en-US" dirty="0"/>
          </a:p>
        </p:txBody>
      </p:sp>
    </p:spTree>
    <p:extLst>
      <p:ext uri="{BB962C8B-B14F-4D97-AF65-F5344CB8AC3E}">
        <p14:creationId xmlns:p14="http://schemas.microsoft.com/office/powerpoint/2010/main" val="3090786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art is by Ibrahim El-Salahi. The art depicts globalization and modernization. The tree represents the Haraz tree which grows in River Nile. According to the image, the tree is a typical representation of the Sudanese culture  that flourishes</a:t>
            </a:r>
            <a:r>
              <a:rPr lang="en-US" baseline="0" dirty="0" smtClean="0"/>
              <a:t> only in the dry season yet in the wet season the tree loses its leaves. However despite the rigidity of the tree, it is slowly softened. People might be holding their cultures so rigidly but as the world becomes a global village this rigidity is slowly softened and different lines signifying integration emerge.</a:t>
            </a:r>
            <a:endParaRPr lang="en-US" dirty="0"/>
          </a:p>
        </p:txBody>
      </p:sp>
      <p:sp>
        <p:nvSpPr>
          <p:cNvPr id="4" name="Slide Number Placeholder 3"/>
          <p:cNvSpPr>
            <a:spLocks noGrp="1"/>
          </p:cNvSpPr>
          <p:nvPr>
            <p:ph type="sldNum" sz="quarter" idx="10"/>
          </p:nvPr>
        </p:nvSpPr>
        <p:spPr/>
        <p:txBody>
          <a:bodyPr/>
          <a:lstStyle/>
          <a:p>
            <a:fld id="{511E49BD-7054-40F0-8BE6-EA19E0BC7EC5}" type="slidenum">
              <a:rPr lang="en-US" smtClean="0"/>
              <a:t>4</a:t>
            </a:fld>
            <a:endParaRPr lang="en-US" dirty="0"/>
          </a:p>
        </p:txBody>
      </p:sp>
    </p:spTree>
    <p:extLst>
      <p:ext uri="{BB962C8B-B14F-4D97-AF65-F5344CB8AC3E}">
        <p14:creationId xmlns:p14="http://schemas.microsoft.com/office/powerpoint/2010/main" val="1749701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art by Brice Marden shows some serpent like lines that are moving in a certain rhythm across a surface of a canvas. The lines seem to be pushing up against the edges of the rectangular panels. The uncoiling</a:t>
            </a:r>
            <a:r>
              <a:rPr lang="en-US" baseline="0" dirty="0" smtClean="0"/>
              <a:t> ribbon like-like forms insinuate some tension. The overlapping colors do not at any point intertwine. The art represents some set of composed rules and structures that are different and oppose each other. However, the rules and the systems are equally competing for existence and that is the reality of life today. Characters and systems are different but they equally compete for existence.</a:t>
            </a:r>
            <a:endParaRPr lang="en-US" dirty="0"/>
          </a:p>
        </p:txBody>
      </p:sp>
      <p:sp>
        <p:nvSpPr>
          <p:cNvPr id="4" name="Slide Number Placeholder 3"/>
          <p:cNvSpPr>
            <a:spLocks noGrp="1"/>
          </p:cNvSpPr>
          <p:nvPr>
            <p:ph type="sldNum" sz="quarter" idx="10"/>
          </p:nvPr>
        </p:nvSpPr>
        <p:spPr/>
        <p:txBody>
          <a:bodyPr/>
          <a:lstStyle/>
          <a:p>
            <a:fld id="{511E49BD-7054-40F0-8BE6-EA19E0BC7EC5}" type="slidenum">
              <a:rPr lang="en-US" smtClean="0"/>
              <a:t>5</a:t>
            </a:fld>
            <a:endParaRPr lang="en-US" dirty="0"/>
          </a:p>
        </p:txBody>
      </p:sp>
    </p:spTree>
    <p:extLst>
      <p:ext uri="{BB962C8B-B14F-4D97-AF65-F5344CB8AC3E}">
        <p14:creationId xmlns:p14="http://schemas.microsoft.com/office/powerpoint/2010/main" val="2748586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man</a:t>
            </a:r>
            <a:r>
              <a:rPr lang="en-US" baseline="0" dirty="0" smtClean="0"/>
              <a:t> with long beard is seen on the image. He sits in a canoe and seems to be looking at the viewers. He is in the sea yet the sea looks very still and with some pink color. There is also an island on the horizon. The man seems bothered and exhausted. He is in the middle of the sea all by himself. Could the man have travelled from the island? Would he travel such a long distance to come and get stranded alone or was he forced to? The art signifies how sometimes people can be forced into situations that they cannot get themselves off. To the artist Peter Doig, the art reminds him of his upbringing in Canada where artists were imprisoned in an island off the Coast of Trinidad. The image signifies some form of imposed desperation. Today in this era just as it used to happen in history, there is still some forced imprisonment.</a:t>
            </a:r>
            <a:endParaRPr lang="en-US" dirty="0"/>
          </a:p>
        </p:txBody>
      </p:sp>
      <p:sp>
        <p:nvSpPr>
          <p:cNvPr id="4" name="Slide Number Placeholder 3"/>
          <p:cNvSpPr>
            <a:spLocks noGrp="1"/>
          </p:cNvSpPr>
          <p:nvPr>
            <p:ph type="sldNum" sz="quarter" idx="10"/>
          </p:nvPr>
        </p:nvSpPr>
        <p:spPr/>
        <p:txBody>
          <a:bodyPr/>
          <a:lstStyle/>
          <a:p>
            <a:fld id="{511E49BD-7054-40F0-8BE6-EA19E0BC7EC5}" type="slidenum">
              <a:rPr lang="en-US" smtClean="0"/>
              <a:t>6</a:t>
            </a:fld>
            <a:endParaRPr lang="en-US" dirty="0"/>
          </a:p>
        </p:txBody>
      </p:sp>
    </p:spTree>
    <p:extLst>
      <p:ext uri="{BB962C8B-B14F-4D97-AF65-F5344CB8AC3E}">
        <p14:creationId xmlns:p14="http://schemas.microsoft.com/office/powerpoint/2010/main" val="4254735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art depicts a body-awareness image. The artist</a:t>
            </a:r>
            <a:r>
              <a:rPr lang="en-US" baseline="0" dirty="0" smtClean="0"/>
              <a:t> Maria </a:t>
            </a:r>
            <a:r>
              <a:rPr lang="en-US" baseline="0" dirty="0" err="1" smtClean="0"/>
              <a:t>Lassing,</a:t>
            </a:r>
            <a:r>
              <a:rPr lang="en-US" dirty="0" err="1" smtClean="0"/>
              <a:t>wanted</a:t>
            </a:r>
            <a:r>
              <a:rPr lang="en-US" dirty="0" smtClean="0"/>
              <a:t> to elaborate how  one can express their physical feelings in an external way that shows their internal perceptions. The art shows images of people who seem strained and probably hurting. The feeling looks like that of being pressed by a hard chair. The three heads on the pillows show some pain and fear. This is</a:t>
            </a:r>
            <a:r>
              <a:rPr lang="en-US" baseline="0" dirty="0" smtClean="0"/>
              <a:t> how desperate patients lie in hospitals when they are pressed hard by sicknesses and infections and they seem not to be recovering. The art is important to the artists as it reminds her of her old age when she was sick and desperate in hospital. Similarly the art is important in helping people understand the pain that people go through in life. Some situations are so pressing that people are left agitated and desperate with no one to save them. It is a clear depiction of life. There are pressing situations as painful as dying patients in hospitals.</a:t>
            </a:r>
            <a:endParaRPr lang="en-US" dirty="0"/>
          </a:p>
        </p:txBody>
      </p:sp>
      <p:sp>
        <p:nvSpPr>
          <p:cNvPr id="4" name="Slide Number Placeholder 3"/>
          <p:cNvSpPr>
            <a:spLocks noGrp="1"/>
          </p:cNvSpPr>
          <p:nvPr>
            <p:ph type="sldNum" sz="quarter" idx="10"/>
          </p:nvPr>
        </p:nvSpPr>
        <p:spPr/>
        <p:txBody>
          <a:bodyPr/>
          <a:lstStyle/>
          <a:p>
            <a:fld id="{511E49BD-7054-40F0-8BE6-EA19E0BC7EC5}" type="slidenum">
              <a:rPr lang="en-US" smtClean="0"/>
              <a:t>7</a:t>
            </a:fld>
            <a:endParaRPr lang="en-US" dirty="0"/>
          </a:p>
        </p:txBody>
      </p:sp>
    </p:spTree>
    <p:extLst>
      <p:ext uri="{BB962C8B-B14F-4D97-AF65-F5344CB8AC3E}">
        <p14:creationId xmlns:p14="http://schemas.microsoft.com/office/powerpoint/2010/main" val="3419497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image of a face  shows a man who has been tortured.</a:t>
            </a:r>
            <a:r>
              <a:rPr lang="en-US" baseline="0" dirty="0" smtClean="0"/>
              <a:t> The author Marlene </a:t>
            </a:r>
            <a:r>
              <a:rPr lang="en-US" baseline="0" dirty="0" err="1" smtClean="0"/>
              <a:t>Dumas,wants</a:t>
            </a:r>
            <a:r>
              <a:rPr lang="en-US" baseline="0" dirty="0" smtClean="0"/>
              <a:t> to portray how politics has cost some people. The man’s  torture has resulted from his political interests. It is important to understand that different people have different political interests. One person therefore disagreeing with another’s political preferences should not be a source of torture or conflict as each person has a freedom of choosing their own interests and political parties. However, from time back in history, there has been a misuse of the political power where those in political power torture those who differ with their political interest. The art is therefore a lesson of how political power is misused.</a:t>
            </a:r>
            <a:endParaRPr lang="en-US" dirty="0"/>
          </a:p>
        </p:txBody>
      </p:sp>
      <p:sp>
        <p:nvSpPr>
          <p:cNvPr id="4" name="Slide Number Placeholder 3"/>
          <p:cNvSpPr>
            <a:spLocks noGrp="1"/>
          </p:cNvSpPr>
          <p:nvPr>
            <p:ph type="sldNum" sz="quarter" idx="10"/>
          </p:nvPr>
        </p:nvSpPr>
        <p:spPr/>
        <p:txBody>
          <a:bodyPr/>
          <a:lstStyle/>
          <a:p>
            <a:fld id="{511E49BD-7054-40F0-8BE6-EA19E0BC7EC5}" type="slidenum">
              <a:rPr lang="en-US" smtClean="0"/>
              <a:t>8</a:t>
            </a:fld>
            <a:endParaRPr lang="en-US" dirty="0"/>
          </a:p>
        </p:txBody>
      </p:sp>
    </p:spTree>
    <p:extLst>
      <p:ext uri="{BB962C8B-B14F-4D97-AF65-F5344CB8AC3E}">
        <p14:creationId xmlns:p14="http://schemas.microsoft.com/office/powerpoint/2010/main" val="1738544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EADD8CE-A16B-4A0A-870E-7C6F5FCDF582}" type="datetimeFigureOut">
              <a:rPr lang="en-US" smtClean="0"/>
              <a:t>5/4/2019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73DD8-6884-4DF3-A3B0-E73364374204}" type="slidenum">
              <a:rPr lang="en-US" smtClean="0"/>
              <a:t>‹#›</a:t>
            </a:fld>
            <a:endParaRPr lang="en-US" dirty="0"/>
          </a:p>
        </p:txBody>
      </p:sp>
    </p:spTree>
    <p:extLst>
      <p:ext uri="{BB962C8B-B14F-4D97-AF65-F5344CB8AC3E}">
        <p14:creationId xmlns:p14="http://schemas.microsoft.com/office/powerpoint/2010/main" val="649916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EADD8CE-A16B-4A0A-870E-7C6F5FCDF582}" type="datetimeFigureOut">
              <a:rPr lang="en-US" smtClean="0"/>
              <a:t>5/4/2019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73DD8-6884-4DF3-A3B0-E73364374204}" type="slidenum">
              <a:rPr lang="en-US" smtClean="0"/>
              <a:t>‹#›</a:t>
            </a:fld>
            <a:endParaRPr lang="en-US" dirty="0"/>
          </a:p>
        </p:txBody>
      </p:sp>
    </p:spTree>
    <p:extLst>
      <p:ext uri="{BB962C8B-B14F-4D97-AF65-F5344CB8AC3E}">
        <p14:creationId xmlns:p14="http://schemas.microsoft.com/office/powerpoint/2010/main" val="4288599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ADD8CE-A16B-4A0A-870E-7C6F5FCDF582}" type="datetimeFigureOut">
              <a:rPr lang="en-US" smtClean="0"/>
              <a:t>5/4/2019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73DD8-6884-4DF3-A3B0-E73364374204}" type="slidenum">
              <a:rPr lang="en-US" smtClean="0"/>
              <a:t>‹#›</a:t>
            </a:fld>
            <a:endParaRPr lang="en-US" dirty="0"/>
          </a:p>
        </p:txBody>
      </p:sp>
    </p:spTree>
    <p:extLst>
      <p:ext uri="{BB962C8B-B14F-4D97-AF65-F5344CB8AC3E}">
        <p14:creationId xmlns:p14="http://schemas.microsoft.com/office/powerpoint/2010/main" val="2449389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EADD8CE-A16B-4A0A-870E-7C6F5FCDF582}" type="datetimeFigureOut">
              <a:rPr lang="en-US" smtClean="0"/>
              <a:t>5/4/2019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473DD8-6884-4DF3-A3B0-E73364374204}" type="slidenum">
              <a:rPr lang="en-US" smtClean="0"/>
              <a:t>‹#›</a:t>
            </a:fld>
            <a:endParaRPr lang="en-US" dirty="0"/>
          </a:p>
        </p:txBody>
      </p:sp>
    </p:spTree>
    <p:extLst>
      <p:ext uri="{BB962C8B-B14F-4D97-AF65-F5344CB8AC3E}">
        <p14:creationId xmlns:p14="http://schemas.microsoft.com/office/powerpoint/2010/main" val="1959291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EADD8CE-A16B-4A0A-870E-7C6F5FCDF582}" type="datetimeFigureOut">
              <a:rPr lang="en-US" smtClean="0"/>
              <a:t>5/4/2019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D473DD8-6884-4DF3-A3B0-E73364374204}" type="slidenum">
              <a:rPr lang="en-US" smtClean="0"/>
              <a:t>‹#›</a:t>
            </a:fld>
            <a:endParaRPr lang="en-US" dirty="0"/>
          </a:p>
        </p:txBody>
      </p:sp>
    </p:spTree>
    <p:extLst>
      <p:ext uri="{BB962C8B-B14F-4D97-AF65-F5344CB8AC3E}">
        <p14:creationId xmlns:p14="http://schemas.microsoft.com/office/powerpoint/2010/main" val="1287146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EADD8CE-A16B-4A0A-870E-7C6F5FCDF582}" type="datetimeFigureOut">
              <a:rPr lang="en-US" smtClean="0"/>
              <a:t>5/4/2019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D473DD8-6884-4DF3-A3B0-E73364374204}" type="slidenum">
              <a:rPr lang="en-US" smtClean="0"/>
              <a:t>‹#›</a:t>
            </a:fld>
            <a:endParaRPr lang="en-US" dirty="0"/>
          </a:p>
        </p:txBody>
      </p:sp>
    </p:spTree>
    <p:extLst>
      <p:ext uri="{BB962C8B-B14F-4D97-AF65-F5344CB8AC3E}">
        <p14:creationId xmlns:p14="http://schemas.microsoft.com/office/powerpoint/2010/main" val="1095981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ADD8CE-A16B-4A0A-870E-7C6F5FCDF582}" type="datetimeFigureOut">
              <a:rPr lang="en-US" smtClean="0"/>
              <a:t>5/4/2019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D473DD8-6884-4DF3-A3B0-E73364374204}" type="slidenum">
              <a:rPr lang="en-US" smtClean="0"/>
              <a:t>‹#›</a:t>
            </a:fld>
            <a:endParaRPr lang="en-US" dirty="0"/>
          </a:p>
        </p:txBody>
      </p:sp>
    </p:spTree>
    <p:extLst>
      <p:ext uri="{BB962C8B-B14F-4D97-AF65-F5344CB8AC3E}">
        <p14:creationId xmlns:p14="http://schemas.microsoft.com/office/powerpoint/2010/main" val="3708919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ADD8CE-A16B-4A0A-870E-7C6F5FCDF582}" type="datetimeFigureOut">
              <a:rPr lang="en-US" smtClean="0"/>
              <a:t>5/4/2019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473DD8-6884-4DF3-A3B0-E73364374204}" type="slidenum">
              <a:rPr lang="en-US" smtClean="0"/>
              <a:t>‹#›</a:t>
            </a:fld>
            <a:endParaRPr lang="en-US" dirty="0"/>
          </a:p>
        </p:txBody>
      </p:sp>
    </p:spTree>
    <p:extLst>
      <p:ext uri="{BB962C8B-B14F-4D97-AF65-F5344CB8AC3E}">
        <p14:creationId xmlns:p14="http://schemas.microsoft.com/office/powerpoint/2010/main" val="2670948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ADD8CE-A16B-4A0A-870E-7C6F5FCDF582}" type="datetimeFigureOut">
              <a:rPr lang="en-US" smtClean="0"/>
              <a:t>5/4/2019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473DD8-6884-4DF3-A3B0-E73364374204}" type="slidenum">
              <a:rPr lang="en-US" smtClean="0"/>
              <a:t>‹#›</a:t>
            </a:fld>
            <a:endParaRPr lang="en-US" dirty="0"/>
          </a:p>
        </p:txBody>
      </p:sp>
    </p:spTree>
    <p:extLst>
      <p:ext uri="{BB962C8B-B14F-4D97-AF65-F5344CB8AC3E}">
        <p14:creationId xmlns:p14="http://schemas.microsoft.com/office/powerpoint/2010/main" val="2227393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ADD8CE-A16B-4A0A-870E-7C6F5FCDF582}" type="datetimeFigureOut">
              <a:rPr lang="en-US" smtClean="0"/>
              <a:t>5/4/2019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73DD8-6884-4DF3-A3B0-E73364374204}" type="slidenum">
              <a:rPr lang="en-US" smtClean="0"/>
              <a:t>‹#›</a:t>
            </a:fld>
            <a:endParaRPr lang="en-US" dirty="0"/>
          </a:p>
        </p:txBody>
      </p:sp>
    </p:spTree>
    <p:extLst>
      <p:ext uri="{BB962C8B-B14F-4D97-AF65-F5344CB8AC3E}">
        <p14:creationId xmlns:p14="http://schemas.microsoft.com/office/powerpoint/2010/main" val="1420702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ADD8CE-A16B-4A0A-870E-7C6F5FCDF582}" type="datetimeFigureOut">
              <a:rPr lang="en-US" smtClean="0"/>
              <a:t>5/4/2019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73DD8-6884-4DF3-A3B0-E73364374204}"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762741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ADD8CE-A16B-4A0A-870E-7C6F5FCDF582}" type="datetimeFigureOut">
              <a:rPr lang="en-US" smtClean="0"/>
              <a:t>5/4/2019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73DD8-6884-4DF3-A3B0-E73364374204}" type="slidenum">
              <a:rPr lang="en-US" smtClean="0"/>
              <a:t>‹#›</a:t>
            </a:fld>
            <a:endParaRPr lang="en-US" dirty="0"/>
          </a:p>
        </p:txBody>
      </p:sp>
    </p:spTree>
    <p:extLst>
      <p:ext uri="{BB962C8B-B14F-4D97-AF65-F5344CB8AC3E}">
        <p14:creationId xmlns:p14="http://schemas.microsoft.com/office/powerpoint/2010/main" val="2405246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ADD8CE-A16B-4A0A-870E-7C6F5FCDF582}" type="datetimeFigureOut">
              <a:rPr lang="en-US" smtClean="0"/>
              <a:t>5/4/2019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73DD8-6884-4DF3-A3B0-E73364374204}"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160925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ADD8CE-A16B-4A0A-870E-7C6F5FCDF582}" type="datetimeFigureOut">
              <a:rPr lang="en-US" smtClean="0"/>
              <a:t>5/4/2019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73DD8-6884-4DF3-A3B0-E73364374204}" type="slidenum">
              <a:rPr lang="en-US" smtClean="0"/>
              <a:t>‹#›</a:t>
            </a:fld>
            <a:endParaRPr lang="en-US" dirty="0"/>
          </a:p>
        </p:txBody>
      </p:sp>
    </p:spTree>
    <p:extLst>
      <p:ext uri="{BB962C8B-B14F-4D97-AF65-F5344CB8AC3E}">
        <p14:creationId xmlns:p14="http://schemas.microsoft.com/office/powerpoint/2010/main" val="29053628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EADD8CE-A16B-4A0A-870E-7C6F5FCDF582}" type="datetimeFigureOut">
              <a:rPr lang="en-US" smtClean="0"/>
              <a:t>5/4/2019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73DD8-6884-4DF3-A3B0-E73364374204}" type="slidenum">
              <a:rPr lang="en-US" smtClean="0"/>
              <a:t>‹#›</a:t>
            </a:fld>
            <a:endParaRPr lang="en-US" dirty="0"/>
          </a:p>
        </p:txBody>
      </p:sp>
    </p:spTree>
    <p:extLst>
      <p:ext uri="{BB962C8B-B14F-4D97-AF65-F5344CB8AC3E}">
        <p14:creationId xmlns:p14="http://schemas.microsoft.com/office/powerpoint/2010/main" val="25177398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EADD8CE-A16B-4A0A-870E-7C6F5FCDF582}" type="datetimeFigureOut">
              <a:rPr lang="en-US" smtClean="0"/>
              <a:t>5/4/2019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473DD8-6884-4DF3-A3B0-E73364374204}" type="slidenum">
              <a:rPr lang="en-US" smtClean="0"/>
              <a:t>‹#›</a:t>
            </a:fld>
            <a:endParaRPr lang="en-US" dirty="0"/>
          </a:p>
        </p:txBody>
      </p:sp>
    </p:spTree>
    <p:extLst>
      <p:ext uri="{BB962C8B-B14F-4D97-AF65-F5344CB8AC3E}">
        <p14:creationId xmlns:p14="http://schemas.microsoft.com/office/powerpoint/2010/main" val="2982673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EADD8CE-A16B-4A0A-870E-7C6F5FCDF582}" type="datetimeFigureOut">
              <a:rPr lang="en-US" smtClean="0"/>
              <a:t>5/4/2019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D473DD8-6884-4DF3-A3B0-E73364374204}" type="slidenum">
              <a:rPr lang="en-US" smtClean="0"/>
              <a:t>‹#›</a:t>
            </a:fld>
            <a:endParaRPr lang="en-US" dirty="0"/>
          </a:p>
        </p:txBody>
      </p:sp>
    </p:spTree>
    <p:extLst>
      <p:ext uri="{BB962C8B-B14F-4D97-AF65-F5344CB8AC3E}">
        <p14:creationId xmlns:p14="http://schemas.microsoft.com/office/powerpoint/2010/main" val="9578125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6978" y="2404534"/>
            <a:ext cx="9103057" cy="1646302"/>
          </a:xfrm>
        </p:spPr>
        <p:txBody>
          <a:bodyPr/>
          <a:lstStyle/>
          <a:p>
            <a:pPr algn="ctr"/>
            <a:r>
              <a:rPr lang="en-US" dirty="0" smtClean="0"/>
              <a:t>Monochromatic Arts of 21</a:t>
            </a:r>
            <a:r>
              <a:rPr lang="en-US" baseline="30000" dirty="0" smtClean="0"/>
              <a:t>st</a:t>
            </a:r>
            <a:r>
              <a:rPr lang="en-US" dirty="0" smtClean="0"/>
              <a:t> Century  </a:t>
            </a:r>
            <a:endParaRPr lang="en-US" dirty="0"/>
          </a:p>
        </p:txBody>
      </p:sp>
      <p:sp>
        <p:nvSpPr>
          <p:cNvPr id="3" name="Subtitle 2"/>
          <p:cNvSpPr>
            <a:spLocks noGrp="1"/>
          </p:cNvSpPr>
          <p:nvPr>
            <p:ph type="subTitle" idx="1"/>
          </p:nvPr>
        </p:nvSpPr>
        <p:spPr/>
        <p:txBody>
          <a:bodyPr>
            <a:normAutofit lnSpcReduction="10000"/>
          </a:bodyPr>
          <a:lstStyle/>
          <a:p>
            <a:pPr algn="ctr"/>
            <a:r>
              <a:rPr lang="en-US" dirty="0" smtClean="0"/>
              <a:t>Name </a:t>
            </a:r>
          </a:p>
          <a:p>
            <a:pPr algn="ctr"/>
            <a:r>
              <a:rPr lang="en-US" dirty="0" smtClean="0"/>
              <a:t>Institution of Affiliation</a:t>
            </a:r>
          </a:p>
          <a:p>
            <a:pPr algn="ctr"/>
            <a:r>
              <a:rPr lang="en-US" dirty="0" smtClean="0"/>
              <a:t>Date  </a:t>
            </a:r>
            <a:endParaRPr lang="en-US" dirty="0"/>
          </a:p>
        </p:txBody>
      </p:sp>
    </p:spTree>
    <p:extLst>
      <p:ext uri="{BB962C8B-B14F-4D97-AF65-F5344CB8AC3E}">
        <p14:creationId xmlns:p14="http://schemas.microsoft.com/office/powerpoint/2010/main" val="3855903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10352" y="307454"/>
            <a:ext cx="4467367" cy="788324"/>
          </a:xfrm>
        </p:spPr>
        <p:txBody>
          <a:bodyPr>
            <a:normAutofit fontScale="90000"/>
          </a:bodyPr>
          <a:lstStyle/>
          <a:p>
            <a:r>
              <a:rPr lang="en-US" dirty="0" smtClean="0"/>
              <a:t>Lumumba </a:t>
            </a:r>
            <a:endParaRPr lang="en-US" dirty="0"/>
          </a:p>
        </p:txBody>
      </p:sp>
      <p:sp>
        <p:nvSpPr>
          <p:cNvPr id="3" name="Subtitle 2"/>
          <p:cNvSpPr>
            <a:spLocks noGrp="1"/>
          </p:cNvSpPr>
          <p:nvPr>
            <p:ph type="subTitle" idx="1"/>
          </p:nvPr>
        </p:nvSpPr>
        <p:spPr>
          <a:xfrm>
            <a:off x="545910" y="1910687"/>
            <a:ext cx="8884693" cy="6946710"/>
          </a:xfrm>
        </p:spPr>
        <p:txBody>
          <a:bodyPr/>
          <a:lstStyle/>
          <a:p>
            <a:endParaRPr lang="en-US" dirty="0"/>
          </a:p>
        </p:txBody>
      </p:sp>
      <p:pic>
        <p:nvPicPr>
          <p:cNvPr id="4" name="Picture 3"/>
          <p:cNvPicPr>
            <a:picLocks noChangeAspect="1"/>
          </p:cNvPicPr>
          <p:nvPr/>
        </p:nvPicPr>
        <p:blipFill>
          <a:blip r:embed="rId3"/>
          <a:stretch>
            <a:fillRect/>
          </a:stretch>
        </p:blipFill>
        <p:spPr>
          <a:xfrm>
            <a:off x="941695" y="1910687"/>
            <a:ext cx="8488908" cy="5915677"/>
          </a:xfrm>
          <a:prstGeom prst="rect">
            <a:avLst/>
          </a:prstGeom>
        </p:spPr>
      </p:pic>
    </p:spTree>
    <p:extLst>
      <p:ext uri="{BB962C8B-B14F-4D97-AF65-F5344CB8AC3E}">
        <p14:creationId xmlns:p14="http://schemas.microsoft.com/office/powerpoint/2010/main" val="23297036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Dispersion</a:t>
            </a:r>
            <a:endParaRPr lang="en-US" dirty="0"/>
          </a:p>
        </p:txBody>
      </p:sp>
      <p:pic>
        <p:nvPicPr>
          <p:cNvPr id="4" name="Content Placeholder 3"/>
          <p:cNvPicPr>
            <a:picLocks noGrp="1" noChangeAspect="1"/>
          </p:cNvPicPr>
          <p:nvPr>
            <p:ph idx="1"/>
          </p:nvPr>
        </p:nvPicPr>
        <p:blipFill>
          <a:blip r:embed="rId3"/>
          <a:stretch>
            <a:fillRect/>
          </a:stretch>
        </p:blipFill>
        <p:spPr>
          <a:xfrm>
            <a:off x="1866557" y="2160588"/>
            <a:ext cx="6218924" cy="3881437"/>
          </a:xfrm>
          <a:prstGeom prst="rect">
            <a:avLst/>
          </a:prstGeom>
        </p:spPr>
      </p:pic>
    </p:spTree>
    <p:extLst>
      <p:ext uri="{BB962C8B-B14F-4D97-AF65-F5344CB8AC3E}">
        <p14:creationId xmlns:p14="http://schemas.microsoft.com/office/powerpoint/2010/main" val="21344907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t>The Tree</a:t>
            </a:r>
            <a:endParaRPr lang="en-US" dirty="0"/>
          </a:p>
        </p:txBody>
      </p:sp>
      <p:pic>
        <p:nvPicPr>
          <p:cNvPr id="4" name="Content Placeholder 3"/>
          <p:cNvPicPr>
            <a:picLocks noGrp="1" noChangeAspect="1"/>
          </p:cNvPicPr>
          <p:nvPr>
            <p:ph idx="1"/>
          </p:nvPr>
        </p:nvPicPr>
        <p:blipFill>
          <a:blip r:embed="rId3"/>
          <a:stretch>
            <a:fillRect/>
          </a:stretch>
        </p:blipFill>
        <p:spPr>
          <a:xfrm>
            <a:off x="1105469" y="1858169"/>
            <a:ext cx="7547212" cy="4286250"/>
          </a:xfrm>
          <a:prstGeom prst="rect">
            <a:avLst/>
          </a:prstGeom>
        </p:spPr>
      </p:pic>
    </p:spTree>
    <p:extLst>
      <p:ext uri="{BB962C8B-B14F-4D97-AF65-F5344CB8AC3E}">
        <p14:creationId xmlns:p14="http://schemas.microsoft.com/office/powerpoint/2010/main" val="21389842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Event</a:t>
            </a:r>
            <a:endParaRPr lang="en-US" dirty="0"/>
          </a:p>
        </p:txBody>
      </p:sp>
      <p:pic>
        <p:nvPicPr>
          <p:cNvPr id="4" name="Content Placeholder 3"/>
          <p:cNvPicPr>
            <a:picLocks noGrp="1" noChangeAspect="1"/>
          </p:cNvPicPr>
          <p:nvPr>
            <p:ph idx="1"/>
          </p:nvPr>
        </p:nvPicPr>
        <p:blipFill>
          <a:blip r:embed="rId3"/>
          <a:stretch>
            <a:fillRect/>
          </a:stretch>
        </p:blipFill>
        <p:spPr>
          <a:xfrm>
            <a:off x="1269242" y="1858168"/>
            <a:ext cx="7665208" cy="4569927"/>
          </a:xfrm>
          <a:prstGeom prst="rect">
            <a:avLst/>
          </a:prstGeom>
        </p:spPr>
      </p:pic>
    </p:spTree>
    <p:extLst>
      <p:ext uri="{BB962C8B-B14F-4D97-AF65-F5344CB8AC3E}">
        <p14:creationId xmlns:p14="http://schemas.microsoft.com/office/powerpoint/2010/main" val="16777898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Hundred Years Ago</a:t>
            </a:r>
            <a:endParaRPr lang="en-US" dirty="0"/>
          </a:p>
        </p:txBody>
      </p:sp>
      <p:pic>
        <p:nvPicPr>
          <p:cNvPr id="4" name="Content Placeholder 3"/>
          <p:cNvPicPr>
            <a:picLocks noGrp="1" noChangeAspect="1"/>
          </p:cNvPicPr>
          <p:nvPr>
            <p:ph idx="1"/>
          </p:nvPr>
        </p:nvPicPr>
        <p:blipFill>
          <a:blip r:embed="rId3"/>
          <a:stretch>
            <a:fillRect/>
          </a:stretch>
        </p:blipFill>
        <p:spPr>
          <a:xfrm>
            <a:off x="1146412" y="1858168"/>
            <a:ext cx="8240475" cy="4406153"/>
          </a:xfrm>
          <a:prstGeom prst="rect">
            <a:avLst/>
          </a:prstGeom>
        </p:spPr>
      </p:pic>
    </p:spTree>
    <p:extLst>
      <p:ext uri="{BB962C8B-B14F-4D97-AF65-F5344CB8AC3E}">
        <p14:creationId xmlns:p14="http://schemas.microsoft.com/office/powerpoint/2010/main" val="38324927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The hospital</a:t>
            </a:r>
            <a:endParaRPr lang="en-US" dirty="0"/>
          </a:p>
        </p:txBody>
      </p:sp>
      <p:pic>
        <p:nvPicPr>
          <p:cNvPr id="4" name="Content Placeholder 3"/>
          <p:cNvPicPr>
            <a:picLocks noGrp="1" noChangeAspect="1"/>
          </p:cNvPicPr>
          <p:nvPr>
            <p:ph idx="1"/>
          </p:nvPr>
        </p:nvPicPr>
        <p:blipFill>
          <a:blip r:embed="rId3"/>
          <a:stretch>
            <a:fillRect/>
          </a:stretch>
        </p:blipFill>
        <p:spPr>
          <a:xfrm>
            <a:off x="838201" y="1858168"/>
            <a:ext cx="8101012" cy="4651813"/>
          </a:xfrm>
          <a:prstGeom prst="rect">
            <a:avLst/>
          </a:prstGeom>
        </p:spPr>
      </p:pic>
    </p:spTree>
    <p:extLst>
      <p:ext uri="{BB962C8B-B14F-4D97-AF65-F5344CB8AC3E}">
        <p14:creationId xmlns:p14="http://schemas.microsoft.com/office/powerpoint/2010/main" val="9117815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blindfolded man</a:t>
            </a:r>
            <a:endParaRPr lang="en-US" dirty="0"/>
          </a:p>
        </p:txBody>
      </p:sp>
      <p:pic>
        <p:nvPicPr>
          <p:cNvPr id="4" name="Content Placeholder 3"/>
          <p:cNvPicPr>
            <a:picLocks noGrp="1" noChangeAspect="1"/>
          </p:cNvPicPr>
          <p:nvPr>
            <p:ph idx="1"/>
          </p:nvPr>
        </p:nvPicPr>
        <p:blipFill>
          <a:blip r:embed="rId3"/>
          <a:stretch>
            <a:fillRect/>
          </a:stretch>
        </p:blipFill>
        <p:spPr>
          <a:xfrm>
            <a:off x="838200" y="1858169"/>
            <a:ext cx="7191375" cy="4286250"/>
          </a:xfrm>
          <a:prstGeom prst="rect">
            <a:avLst/>
          </a:prstGeom>
        </p:spPr>
      </p:pic>
    </p:spTree>
    <p:extLst>
      <p:ext uri="{BB962C8B-B14F-4D97-AF65-F5344CB8AC3E}">
        <p14:creationId xmlns:p14="http://schemas.microsoft.com/office/powerpoint/2010/main" val="203212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References</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sz="4800" dirty="0" smtClean="0"/>
              <a:t>Artspace Editors (2015). Twelve masterpieces of 21</a:t>
            </a:r>
            <a:r>
              <a:rPr lang="en-US" sz="4800" baseline="30000" dirty="0" smtClean="0"/>
              <a:t>st</a:t>
            </a:r>
            <a:r>
              <a:rPr lang="en-US" sz="4800" dirty="0" smtClean="0"/>
              <a:t> Century Painting You Need To Know.</a:t>
            </a:r>
            <a:endParaRPr lang="en-US" sz="4800" dirty="0"/>
          </a:p>
        </p:txBody>
      </p:sp>
    </p:spTree>
    <p:extLst>
      <p:ext uri="{BB962C8B-B14F-4D97-AF65-F5344CB8AC3E}">
        <p14:creationId xmlns:p14="http://schemas.microsoft.com/office/powerpoint/2010/main" val="2865922311"/>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104</TotalTime>
  <Words>938</Words>
  <Application>Microsoft Office PowerPoint</Application>
  <PresentationFormat>Widescreen</PresentationFormat>
  <Paragraphs>27</Paragraphs>
  <Slides>9</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Trebuchet MS</vt:lpstr>
      <vt:lpstr>Wingdings 3</vt:lpstr>
      <vt:lpstr>Facet</vt:lpstr>
      <vt:lpstr>Monochromatic Arts of 21st Century  </vt:lpstr>
      <vt:lpstr>Lumumba </vt:lpstr>
      <vt:lpstr>                          Dispersion</vt:lpstr>
      <vt:lpstr>                     The Tree</vt:lpstr>
      <vt:lpstr>The Event</vt:lpstr>
      <vt:lpstr>One Hundred Years Ago</vt:lpstr>
      <vt:lpstr>                The hospital</vt:lpstr>
      <vt:lpstr>The blindfolded man</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artwork</dc:title>
  <dc:creator>Lucy Nanta</dc:creator>
  <cp:lastModifiedBy>Microsoft</cp:lastModifiedBy>
  <cp:revision>33</cp:revision>
  <dcterms:created xsi:type="dcterms:W3CDTF">2019-05-04T03:13:14Z</dcterms:created>
  <dcterms:modified xsi:type="dcterms:W3CDTF">2019-05-04T05:44:55Z</dcterms:modified>
</cp:coreProperties>
</file>